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749" userDrawn="1">
          <p15:clr>
            <a:srgbClr val="A4A3A4"/>
          </p15:clr>
        </p15:guide>
        <p15:guide id="2" orient="horz" pos="2001" userDrawn="1">
          <p15:clr>
            <a:srgbClr val="A4A3A4"/>
          </p15:clr>
        </p15:guide>
        <p15:guide id="3" orient="horz" pos="3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pos="3749"/>
        <p:guide orient="horz" pos="2001"/>
        <p:guide orient="horz" pos="35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60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1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2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07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83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162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92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17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57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2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B6E24-A632-4607-A4E1-F3CBAEA0099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4EC0-16C4-49D4-88C7-956587A16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37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5" y="129242"/>
            <a:ext cx="7254875" cy="80021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Название </a:t>
            </a:r>
          </a:p>
          <a:p>
            <a:r>
              <a:rPr lang="ru-RU" dirty="0" smtClean="0"/>
              <a:t>Авторы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4325" y="1190625"/>
            <a:ext cx="40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ВВЕДЕНИЕ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325" y="3305175"/>
            <a:ext cx="40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Дизайн, материалы и методы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2175" y="1120259"/>
            <a:ext cx="40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РЕЗУЛЬТАТЫ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57900" y="5661025"/>
            <a:ext cx="40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ВЫВОДЫ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83525" y="129242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23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2025-10-15T08:26:01Z</dcterms:created>
  <dcterms:modified xsi:type="dcterms:W3CDTF">2025-10-15T09:06:16Z</dcterms:modified>
</cp:coreProperties>
</file>